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2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05.04.2010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05.04.2010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05.04.2010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05.04.2010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05.04.2010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05.04.2010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05.04.2010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05.04.2010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7" Type="http://schemas.openxmlformats.org/officeDocument/2006/relationships/image" Target="../media/image23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png"/><Relationship Id="rId4" Type="http://schemas.openxmlformats.org/officeDocument/2006/relationships/image" Target="../media/image2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8596" y="428604"/>
            <a:ext cx="8426693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Самый 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юбимый, самый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уникальный класс!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5122" name="Picture 2" descr="D:\моё\фото\Картинки о школе\iCAEKQ8L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00438"/>
            <a:ext cx="2071702" cy="223362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500298" y="3643314"/>
            <a:ext cx="6215138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8а  класс  МОУ  «СОШ  №4» </a:t>
            </a:r>
          </a:p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г.Калачинска</a:t>
            </a:r>
          </a:p>
          <a:p>
            <a:pPr algn="ctr"/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классный  руководитель </a:t>
            </a:r>
          </a:p>
          <a:p>
            <a:pPr algn="ctr"/>
            <a:r>
              <a:rPr lang="ru-RU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Шульга  Наталья  Александровна</a:t>
            </a:r>
            <a:endParaRPr lang="ru-RU" sz="3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3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Documents and Settings\Admin\Рабочий стол\img042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16200000">
            <a:off x="2571736" y="857232"/>
            <a:ext cx="4214842" cy="66437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428596" y="214290"/>
            <a:ext cx="842968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Наш 8А класс!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оё\фото\8F rkfcc\P701000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857496"/>
            <a:ext cx="4714908" cy="353618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0" y="214291"/>
            <a:ext cx="885827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Мы- спортсмены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х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оть куда!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 здоровье мы всегда!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7" name="Picture 3" descr="D:\моё\фото\8F rkfcc\P711000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6314" y="3214686"/>
            <a:ext cx="4013202" cy="300990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357156" y="285728"/>
            <a:ext cx="364333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Любим мы ходить в бассейн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И купаться, и нырять!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Вообщем все дружить умеем,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Но не умеем мы скучать!</a:t>
            </a:r>
          </a:p>
          <a:p>
            <a:endParaRPr lang="ru-RU" dirty="0"/>
          </a:p>
        </p:txBody>
      </p:sp>
      <p:pic>
        <p:nvPicPr>
          <p:cNvPr id="4" name="Рисунок 3" descr="D:\моё\фото\бассейн\SDC10945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28992" y="285728"/>
            <a:ext cx="4140200" cy="30988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D:\моё\фото\бассейн\SDC10972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86446" y="2714620"/>
            <a:ext cx="3105150" cy="23241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D:\моё\фото\бассейн\SDC10914.JPG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4348" y="4114800"/>
            <a:ext cx="3663950" cy="2743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D:\моё\фото\бассейн\SDC10917.JPG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143372" y="4286256"/>
            <a:ext cx="3098800" cy="23241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6248" y="357166"/>
            <a:ext cx="4429156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Коммунарский сбор всегда,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Любит наша детвора.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Потому что веселимся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Мы до самого утра!</a:t>
            </a:r>
          </a:p>
          <a:p>
            <a:endParaRPr lang="ru-RU" dirty="0"/>
          </a:p>
        </p:txBody>
      </p:sp>
      <p:pic>
        <p:nvPicPr>
          <p:cNvPr id="3" name="Рисунок 2" descr="D:\моё\фото\ночной сбор\SDC10528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500042"/>
            <a:ext cx="2928958" cy="214314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 descr="D:\моё\фото\ночной сбор\SDC10575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2285992"/>
            <a:ext cx="2643206" cy="221457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D:\моё\фото\ночной сбор\SDC10540.JPG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000232" y="2714620"/>
            <a:ext cx="2368550" cy="17653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D:\моё\фото\ночной сбор\SDC10565.JPG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57158" y="4500570"/>
            <a:ext cx="2571750" cy="19304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D:\моё\фото\ночной сбор\SDC10738.JPG"/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714612" y="4286256"/>
            <a:ext cx="2863850" cy="21463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D:\моё\фото\ночной сбор\SDC10765.JPG"/>
          <p:cNvPicPr/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143504" y="3429000"/>
            <a:ext cx="2914650" cy="21844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D:\моё\фото\ночной сбор\SDC10757.JPG"/>
          <p:cNvPicPr/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286512" y="4643446"/>
            <a:ext cx="2517780" cy="198914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500042"/>
            <a:ext cx="392909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  <a:latin typeface="Monotype Corsiva" pitchFamily="66" charset="0"/>
              </a:rPr>
              <a:t>В центре мы всегда внимания,</a:t>
            </a:r>
          </a:p>
          <a:p>
            <a:r>
              <a:rPr lang="ru-RU" sz="3200" b="1" dirty="0" smtClean="0">
                <a:solidFill>
                  <a:srgbClr val="7030A0"/>
                </a:solidFill>
                <a:latin typeface="Monotype Corsiva" pitchFamily="66" charset="0"/>
              </a:rPr>
              <a:t>И беда нам не беда!</a:t>
            </a:r>
          </a:p>
          <a:p>
            <a:r>
              <a:rPr lang="ru-RU" sz="3200" b="1" dirty="0" smtClean="0">
                <a:solidFill>
                  <a:srgbClr val="7030A0"/>
                </a:solidFill>
                <a:latin typeface="Monotype Corsiva" pitchFamily="66" charset="0"/>
              </a:rPr>
              <a:t>Принимаем мы участие</a:t>
            </a:r>
          </a:p>
          <a:p>
            <a:r>
              <a:rPr lang="ru-RU" sz="3200" b="1" dirty="0" smtClean="0">
                <a:solidFill>
                  <a:srgbClr val="7030A0"/>
                </a:solidFill>
                <a:latin typeface="Monotype Corsiva" pitchFamily="66" charset="0"/>
              </a:rPr>
              <a:t>Мы во всём, везде, всегда!</a:t>
            </a:r>
            <a:endParaRPr lang="ru-RU" sz="3200" b="1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pic>
        <p:nvPicPr>
          <p:cNvPr id="3" name="Рисунок 2" descr="C:\Documents and Settings\Admin\Рабочий стол\ангелина\ST832634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20262984">
            <a:off x="5301009" y="464372"/>
            <a:ext cx="2872740" cy="215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C:\Documents and Settings\Admin\Рабочий стол\ангелина\ST832603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20154627">
            <a:off x="3384183" y="2341139"/>
            <a:ext cx="282575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Documents and Settings\Admin\Рабочий стол\ангелина\ST832643.JPG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20207234">
            <a:off x="5829956" y="2998480"/>
            <a:ext cx="299085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Documents and Settings\Admin\Рабочий стол\ангелина\ST832703.JPG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3643314"/>
            <a:ext cx="3130550" cy="23241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C:\Documents and Settings\Admin\Рабочий стол\ангелина\ST832702.JPG"/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571736" y="4457700"/>
            <a:ext cx="3206750" cy="24003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C:\Documents and Settings\Admin\Рабочий стол\ангелина\ST832644.JPG"/>
          <p:cNvPicPr/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500694" y="4330700"/>
            <a:ext cx="3371850" cy="25273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428604"/>
            <a:ext cx="8286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Monotype Corsiva" pitchFamily="66" charset="0"/>
              </a:rPr>
              <a:t>Мы друг другу помогаем,</a:t>
            </a:r>
          </a:p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Monotype Corsiva" pitchFamily="66" charset="0"/>
              </a:rPr>
              <a:t>Всех мы любим от души.</a:t>
            </a:r>
          </a:p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Monotype Corsiva" pitchFamily="66" charset="0"/>
              </a:rPr>
              <a:t>Только лучше нашей классной</a:t>
            </a:r>
          </a:p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Monotype Corsiva" pitchFamily="66" charset="0"/>
              </a:rPr>
              <a:t>На всём свете не найти!</a:t>
            </a:r>
            <a:endParaRPr lang="ru-RU" sz="3600" b="1" dirty="0">
              <a:solidFill>
                <a:srgbClr val="0070C0"/>
              </a:solidFill>
              <a:latin typeface="Monotype Corsiva" pitchFamily="66" charset="0"/>
            </a:endParaRPr>
          </a:p>
        </p:txBody>
      </p:sp>
      <p:pic>
        <p:nvPicPr>
          <p:cNvPr id="4" name="Рисунок 3" descr="D:\моё\фото\Новая папка\DSC05144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857356" y="3000372"/>
            <a:ext cx="5357850" cy="3357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428604"/>
            <a:ext cx="271464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Monotype Corsiva" pitchFamily="66" charset="0"/>
              </a:rPr>
              <a:t>Мы ребята удалые,</a:t>
            </a:r>
          </a:p>
          <a:p>
            <a:r>
              <a:rPr lang="ru-RU" sz="3200" b="1" dirty="0" smtClean="0">
                <a:solidFill>
                  <a:srgbClr val="C00000"/>
                </a:solidFill>
                <a:latin typeface="Monotype Corsiva" pitchFamily="66" charset="0"/>
              </a:rPr>
              <a:t>Любим школу от души!</a:t>
            </a:r>
          </a:p>
          <a:p>
            <a:r>
              <a:rPr lang="ru-RU" sz="3200" b="1" dirty="0" smtClean="0">
                <a:solidFill>
                  <a:srgbClr val="C00000"/>
                </a:solidFill>
                <a:latin typeface="Monotype Corsiva" pitchFamily="66" charset="0"/>
              </a:rPr>
              <a:t>И, поверьте, лучше школы,</a:t>
            </a:r>
          </a:p>
          <a:p>
            <a:r>
              <a:rPr lang="ru-RU" sz="3200" b="1" dirty="0" smtClean="0">
                <a:solidFill>
                  <a:srgbClr val="C00000"/>
                </a:solidFill>
                <a:latin typeface="Monotype Corsiva" pitchFamily="66" charset="0"/>
              </a:rPr>
              <a:t>Вам на свете не найти!</a:t>
            </a:r>
            <a:endParaRPr lang="ru-RU" sz="3200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pic>
        <p:nvPicPr>
          <p:cNvPr id="4" name="Рисунок 3" descr="D:\моё\фото\фото\P9020931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00364" y="285728"/>
            <a:ext cx="2990850" cy="2616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D:\моё\фото\фото\P9070987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86380" y="1071546"/>
            <a:ext cx="3579495" cy="26797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D:\моё\фото\фото\P9020963.JPG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214414" y="4071942"/>
            <a:ext cx="3390900" cy="254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714876" y="3929066"/>
            <a:ext cx="4089400" cy="2692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82</TotalTime>
  <Words>139</Words>
  <PresentationFormat>Экран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Вячеслав</cp:lastModifiedBy>
  <cp:revision>14</cp:revision>
  <dcterms:modified xsi:type="dcterms:W3CDTF">2010-04-05T09:13:56Z</dcterms:modified>
</cp:coreProperties>
</file>