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286" r:id="rId4"/>
    <p:sldId id="274" r:id="rId5"/>
    <p:sldId id="276" r:id="rId6"/>
    <p:sldId id="287" r:id="rId7"/>
    <p:sldId id="283" r:id="rId8"/>
    <p:sldId id="284" r:id="rId9"/>
    <p:sldId id="278" r:id="rId10"/>
    <p:sldId id="279" r:id="rId11"/>
    <p:sldId id="280" r:id="rId12"/>
    <p:sldId id="281" r:id="rId13"/>
    <p:sldId id="285" r:id="rId14"/>
    <p:sldId id="282"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10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ECE4C54E-71BE-42FA-9A1A-20A58E1B661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E4C54E-71BE-42FA-9A1A-20A58E1B661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E4C54E-71BE-42FA-9A1A-20A58E1B661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A347187-0DE1-4E84-B466-D33411F81509}" type="datetimeFigureOut">
              <a:rPr lang="ru-RU" smtClean="0"/>
              <a:pPr/>
              <a:t>12.04.2010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ECE4C54E-71BE-42FA-9A1A-20A58E1B6619}"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A347187-0DE1-4E84-B466-D33411F81509}" type="datetimeFigureOut">
              <a:rPr lang="ru-RU" smtClean="0"/>
              <a:pPr/>
              <a:t>12.04.2010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E4C54E-71BE-42FA-9A1A-20A58E1B6619}"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1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 Id="rId5" Type="http://schemas.openxmlformats.org/officeDocument/2006/relationships/image" Target="../media/image25.jpeg"/><Relationship Id="rId4" Type="http://schemas.openxmlformats.org/officeDocument/2006/relationships/image" Target="../media/image24.jpeg"/></Relationships>
</file>

<file path=ppt/slides/_rels/slide13.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3.xml"/><Relationship Id="rId5" Type="http://schemas.openxmlformats.org/officeDocument/2006/relationships/image" Target="../media/image29.jpeg"/><Relationship Id="rId4" Type="http://schemas.openxmlformats.org/officeDocument/2006/relationships/image" Target="../media/image28.jpeg"/></Relationships>
</file>

<file path=ppt/slides/_rels/slide14.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0352" y="285728"/>
            <a:ext cx="8470804" cy="1785950"/>
          </a:xfrm>
        </p:spPr>
        <p:txBody>
          <a:bodyPr/>
          <a:lstStyle/>
          <a:p>
            <a:pPr algn="ctr"/>
            <a:r>
              <a:rPr lang="ru-RU" i="1" dirty="0" smtClean="0"/>
              <a:t>Мы - уникальный  6 класс</a:t>
            </a:r>
            <a:endParaRPr lang="ru-RU" i="1" dirty="0"/>
          </a:p>
        </p:txBody>
      </p:sp>
      <p:sp>
        <p:nvSpPr>
          <p:cNvPr id="5" name="Текст 4"/>
          <p:cNvSpPr>
            <a:spLocks noGrp="1"/>
          </p:cNvSpPr>
          <p:nvPr>
            <p:ph type="body" idx="1"/>
          </p:nvPr>
        </p:nvSpPr>
        <p:spPr>
          <a:xfrm>
            <a:off x="530352" y="2714620"/>
            <a:ext cx="7772400" cy="3214710"/>
          </a:xfrm>
        </p:spPr>
        <p:txBody>
          <a:bodyPr>
            <a:normAutofit lnSpcReduction="1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endParaRPr lang="ru-RU" b="1" dirty="0" smtClean="0">
              <a:ln/>
              <a:solidFill>
                <a:schemeClr val="accent3"/>
              </a:solidFill>
            </a:endParaRPr>
          </a:p>
          <a:p>
            <a:pPr algn="ctr"/>
            <a:r>
              <a:rPr lang="ru-RU" sz="6000" b="1" dirty="0" smtClean="0">
                <a:ln/>
                <a:solidFill>
                  <a:schemeClr val="accent3"/>
                </a:solidFill>
              </a:rPr>
              <a:t>«Искатели»</a:t>
            </a:r>
          </a:p>
          <a:p>
            <a:pPr algn="ctr"/>
            <a:endParaRPr lang="ru-RU" sz="6000" b="1" dirty="0" smtClean="0">
              <a:ln/>
              <a:solidFill>
                <a:schemeClr val="accent3"/>
              </a:solidFill>
            </a:endParaRPr>
          </a:p>
          <a:p>
            <a:pPr algn="ctr"/>
            <a:r>
              <a:rPr lang="ru-RU" b="1" dirty="0" smtClean="0">
                <a:ln/>
                <a:solidFill>
                  <a:schemeClr val="accent3"/>
                </a:solidFill>
              </a:rPr>
              <a:t>Муниципальное образовательное учреждение «Сорочинская средняя общеобразовательная школа»</a:t>
            </a:r>
            <a:endParaRPr lang="ru-RU" b="1" dirty="0">
              <a:ln/>
              <a:solidFill>
                <a:schemeClr val="accent3"/>
              </a:solidFill>
            </a:endParaRP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2400" y="15240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Фестиваль искусств</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pic>
        <p:nvPicPr>
          <p:cNvPr id="4098" name="Picture 2" descr="C:\Documents and Settings\предметник\Рабочий стол\Новая папка (9)\5 060.jpg"/>
          <p:cNvPicPr>
            <a:picLocks noChangeAspect="1" noChangeArrowheads="1"/>
          </p:cNvPicPr>
          <p:nvPr/>
        </p:nvPicPr>
        <p:blipFill>
          <a:blip r:embed="rId2" cstate="email"/>
          <a:srcRect/>
          <a:stretch>
            <a:fillRect/>
          </a:stretch>
        </p:blipFill>
        <p:spPr bwMode="auto">
          <a:xfrm>
            <a:off x="6072198" y="1214422"/>
            <a:ext cx="2762269" cy="2071702"/>
          </a:xfrm>
          <a:prstGeom prst="rect">
            <a:avLst/>
          </a:prstGeom>
          <a:noFill/>
        </p:spPr>
      </p:pic>
      <p:pic>
        <p:nvPicPr>
          <p:cNvPr id="4099" name="Picture 3" descr="C:\Documents and Settings\предметник\Рабочий стол\Новая папка (9)\5 068.jpg"/>
          <p:cNvPicPr>
            <a:picLocks noChangeAspect="1" noChangeArrowheads="1"/>
          </p:cNvPicPr>
          <p:nvPr/>
        </p:nvPicPr>
        <p:blipFill>
          <a:blip r:embed="rId3" cstate="email"/>
          <a:srcRect/>
          <a:stretch>
            <a:fillRect/>
          </a:stretch>
        </p:blipFill>
        <p:spPr bwMode="auto">
          <a:xfrm>
            <a:off x="142844" y="4000504"/>
            <a:ext cx="2857520" cy="2143140"/>
          </a:xfrm>
          <a:prstGeom prst="rect">
            <a:avLst/>
          </a:prstGeom>
          <a:noFill/>
        </p:spPr>
      </p:pic>
      <p:pic>
        <p:nvPicPr>
          <p:cNvPr id="4101" name="Picture 5" descr="C:\Documents and Settings\предметник\Рабочий стол\Новая папка (9)\рис.21 006.jpg"/>
          <p:cNvPicPr>
            <a:picLocks noChangeAspect="1" noChangeArrowheads="1"/>
          </p:cNvPicPr>
          <p:nvPr/>
        </p:nvPicPr>
        <p:blipFill>
          <a:blip r:embed="rId4" cstate="email"/>
          <a:srcRect/>
          <a:stretch>
            <a:fillRect/>
          </a:stretch>
        </p:blipFill>
        <p:spPr bwMode="auto">
          <a:xfrm>
            <a:off x="3286116" y="2857495"/>
            <a:ext cx="2643206" cy="1982405"/>
          </a:xfrm>
          <a:prstGeom prst="rect">
            <a:avLst/>
          </a:prstGeom>
          <a:noFill/>
        </p:spPr>
      </p:pic>
      <p:pic>
        <p:nvPicPr>
          <p:cNvPr id="4102" name="Picture 6" descr="C:\Documents and Settings\предметник\Рабочий стол\Новая папка (9)\рис.21 611.jpg"/>
          <p:cNvPicPr>
            <a:picLocks noChangeAspect="1" noChangeArrowheads="1"/>
          </p:cNvPicPr>
          <p:nvPr/>
        </p:nvPicPr>
        <p:blipFill>
          <a:blip r:embed="rId5" cstate="email"/>
          <a:srcRect/>
          <a:stretch>
            <a:fillRect/>
          </a:stretch>
        </p:blipFill>
        <p:spPr bwMode="auto">
          <a:xfrm>
            <a:off x="142844" y="1571612"/>
            <a:ext cx="2857456" cy="2143092"/>
          </a:xfrm>
          <a:prstGeom prst="rect">
            <a:avLst/>
          </a:prstGeom>
          <a:noFill/>
        </p:spPr>
      </p:pic>
      <p:pic>
        <p:nvPicPr>
          <p:cNvPr id="4103" name="Picture 7" descr="C:\Documents and Settings\предметник\Рабочий стол\Новая папка (9)\рис.21 616.jpg"/>
          <p:cNvPicPr>
            <a:picLocks noChangeAspect="1" noChangeArrowheads="1"/>
          </p:cNvPicPr>
          <p:nvPr/>
        </p:nvPicPr>
        <p:blipFill>
          <a:blip r:embed="rId6" cstate="email"/>
          <a:srcRect/>
          <a:stretch>
            <a:fillRect/>
          </a:stretch>
        </p:blipFill>
        <p:spPr bwMode="auto">
          <a:xfrm>
            <a:off x="3286116" y="857232"/>
            <a:ext cx="2547955" cy="1910966"/>
          </a:xfrm>
          <a:prstGeom prst="rect">
            <a:avLst/>
          </a:prstGeom>
          <a:noFill/>
        </p:spPr>
      </p:pic>
      <p:pic>
        <p:nvPicPr>
          <p:cNvPr id="9" name="Рисунок 8" descr="C:\Documents and Settings\предметник\Рабочий стол\Новая папка (9)\рис.21 046.jpg"/>
          <p:cNvPicPr/>
          <p:nvPr/>
        </p:nvPicPr>
        <p:blipFill>
          <a:blip r:embed="rId7" cstate="email"/>
          <a:srcRect/>
          <a:stretch>
            <a:fillRect/>
          </a:stretch>
        </p:blipFill>
        <p:spPr bwMode="auto">
          <a:xfrm>
            <a:off x="6429388" y="3571876"/>
            <a:ext cx="2514600" cy="2762250"/>
          </a:xfrm>
          <a:prstGeom prst="rect">
            <a:avLst/>
          </a:prstGeom>
          <a:noFill/>
        </p:spPr>
      </p:pic>
      <p:pic>
        <p:nvPicPr>
          <p:cNvPr id="10" name="Рисунок 9" descr="C:\Documents and Settings\предметник\Рабочий стол\Новая папка (9)\рис.21 615.jpg"/>
          <p:cNvPicPr/>
          <p:nvPr/>
        </p:nvPicPr>
        <p:blipFill>
          <a:blip r:embed="rId8" cstate="email"/>
          <a:srcRect/>
          <a:stretch>
            <a:fillRect/>
          </a:stretch>
        </p:blipFill>
        <p:spPr bwMode="auto">
          <a:xfrm>
            <a:off x="3286116" y="5000636"/>
            <a:ext cx="2714644" cy="1714512"/>
          </a:xfrm>
          <a:prstGeom prst="rect">
            <a:avLst/>
          </a:prstGeom>
          <a:noFill/>
          <a:ln w="9525">
            <a:noFill/>
            <a:miter lim="800000"/>
            <a:headEnd/>
            <a:tailEnd/>
          </a:ln>
        </p:spPr>
      </p:pic>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099"/>
                                        </p:tgtEl>
                                        <p:attrNameLst>
                                          <p:attrName>style.visibility</p:attrName>
                                        </p:attrNameLst>
                                      </p:cBhvr>
                                      <p:to>
                                        <p:strVal val="visible"/>
                                      </p:to>
                                    </p:set>
                                    <p:animEffect transition="in" filter="diamond(in)">
                                      <p:cBhvr>
                                        <p:cTn id="12" dur="2000"/>
                                        <p:tgtEl>
                                          <p:spTgt spid="4099"/>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nodeType="clickEffect">
                                  <p:stCondLst>
                                    <p:cond delay="0"/>
                                  </p:stCondLst>
                                  <p:childTnLst>
                                    <p:set>
                                      <p:cBhvr>
                                        <p:cTn id="16" dur="1" fill="hold">
                                          <p:stCondLst>
                                            <p:cond delay="0"/>
                                          </p:stCondLst>
                                        </p:cTn>
                                        <p:tgtEl>
                                          <p:spTgt spid="4101"/>
                                        </p:tgtEl>
                                        <p:attrNameLst>
                                          <p:attrName>style.visibility</p:attrName>
                                        </p:attrNameLst>
                                      </p:cBhvr>
                                      <p:to>
                                        <p:strVal val="visible"/>
                                      </p:to>
                                    </p:set>
                                    <p:anim calcmode="lin" valueType="num">
                                      <p:cBhvr>
                                        <p:cTn id="17" dur="500" fill="hold"/>
                                        <p:tgtEl>
                                          <p:spTgt spid="4101"/>
                                        </p:tgtEl>
                                        <p:attrNameLst>
                                          <p:attrName>ppt_w</p:attrName>
                                        </p:attrNameLst>
                                      </p:cBhvr>
                                      <p:tavLst>
                                        <p:tav tm="0">
                                          <p:val>
                                            <p:fltVal val="0"/>
                                          </p:val>
                                        </p:tav>
                                        <p:tav tm="100000">
                                          <p:val>
                                            <p:strVal val="#ppt_w"/>
                                          </p:val>
                                        </p:tav>
                                      </p:tavLst>
                                    </p:anim>
                                    <p:anim calcmode="lin" valueType="num">
                                      <p:cBhvr>
                                        <p:cTn id="18" dur="500" fill="hold"/>
                                        <p:tgtEl>
                                          <p:spTgt spid="4101"/>
                                        </p:tgtEl>
                                        <p:attrNameLst>
                                          <p:attrName>ppt_h</p:attrName>
                                        </p:attrNameLst>
                                      </p:cBhvr>
                                      <p:tavLst>
                                        <p:tav tm="0">
                                          <p:val>
                                            <p:fltVal val="0"/>
                                          </p:val>
                                        </p:tav>
                                        <p:tav tm="100000">
                                          <p:val>
                                            <p:strVal val="#ppt_h"/>
                                          </p:val>
                                        </p:tav>
                                      </p:tavLst>
                                    </p:anim>
                                    <p:animEffect transition="in" filter="fade">
                                      <p:cBhvr>
                                        <p:cTn id="19" dur="500"/>
                                        <p:tgtEl>
                                          <p:spTgt spid="4101"/>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4102"/>
                                        </p:tgtEl>
                                        <p:attrNameLst>
                                          <p:attrName>style.visibility</p:attrName>
                                        </p:attrNameLst>
                                      </p:cBhvr>
                                      <p:to>
                                        <p:strVal val="visible"/>
                                      </p:to>
                                    </p:set>
                                    <p:animEffect transition="in" filter="checkerboard(across)">
                                      <p:cBhvr>
                                        <p:cTn id="24" dur="500"/>
                                        <p:tgtEl>
                                          <p:spTgt spid="4102"/>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4103"/>
                                        </p:tgtEl>
                                        <p:attrNameLst>
                                          <p:attrName>style.visibility</p:attrName>
                                        </p:attrNameLst>
                                      </p:cBhvr>
                                      <p:to>
                                        <p:strVal val="visible"/>
                                      </p:to>
                                    </p:set>
                                    <p:animEffect transition="in" filter="slide(fromBottom)">
                                      <p:cBhvr>
                                        <p:cTn id="29" dur="500"/>
                                        <p:tgtEl>
                                          <p:spTgt spid="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Documents and Settings\предметник\Рабочий стол\Новая папка (9)\5 046.jpg"/>
          <p:cNvPicPr>
            <a:picLocks noChangeAspect="1" noChangeArrowheads="1"/>
          </p:cNvPicPr>
          <p:nvPr/>
        </p:nvPicPr>
        <p:blipFill>
          <a:blip r:embed="rId2" cstate="email"/>
          <a:srcRect/>
          <a:stretch>
            <a:fillRect/>
          </a:stretch>
        </p:blipFill>
        <p:spPr bwMode="auto">
          <a:xfrm>
            <a:off x="5786446" y="4107662"/>
            <a:ext cx="3143272" cy="2357454"/>
          </a:xfrm>
          <a:prstGeom prst="rect">
            <a:avLst/>
          </a:prstGeom>
          <a:noFill/>
        </p:spPr>
      </p:pic>
      <p:pic>
        <p:nvPicPr>
          <p:cNvPr id="5123" name="Picture 3" descr="C:\Documents and Settings\предметник\Рабочий стол\Новая папка (9)\5 119.jpg"/>
          <p:cNvPicPr>
            <a:picLocks noChangeAspect="1" noChangeArrowheads="1"/>
          </p:cNvPicPr>
          <p:nvPr/>
        </p:nvPicPr>
        <p:blipFill>
          <a:blip r:embed="rId3" cstate="email"/>
          <a:srcRect/>
          <a:stretch>
            <a:fillRect/>
          </a:stretch>
        </p:blipFill>
        <p:spPr bwMode="auto">
          <a:xfrm>
            <a:off x="3286116" y="2357430"/>
            <a:ext cx="2303858" cy="3071810"/>
          </a:xfrm>
          <a:prstGeom prst="rect">
            <a:avLst/>
          </a:prstGeom>
          <a:noFill/>
        </p:spPr>
      </p:pic>
      <p:pic>
        <p:nvPicPr>
          <p:cNvPr id="5124" name="Picture 4" descr="C:\Documents and Settings\предметник\Рабочий стол\Новая папка (9)\5 134.jpg"/>
          <p:cNvPicPr>
            <a:picLocks noChangeAspect="1" noChangeArrowheads="1"/>
          </p:cNvPicPr>
          <p:nvPr/>
        </p:nvPicPr>
        <p:blipFill>
          <a:blip r:embed="rId4" cstate="email"/>
          <a:srcRect/>
          <a:stretch>
            <a:fillRect/>
          </a:stretch>
        </p:blipFill>
        <p:spPr bwMode="auto">
          <a:xfrm>
            <a:off x="642910" y="1857364"/>
            <a:ext cx="2286016" cy="1857388"/>
          </a:xfrm>
          <a:prstGeom prst="rect">
            <a:avLst/>
          </a:prstGeom>
          <a:noFill/>
        </p:spPr>
      </p:pic>
      <p:pic>
        <p:nvPicPr>
          <p:cNvPr id="5125" name="Picture 5" descr="C:\Documents and Settings\предметник\Рабочий стол\Новая папка (9)\5 095.jpg"/>
          <p:cNvPicPr>
            <a:picLocks noChangeAspect="1" noChangeArrowheads="1"/>
          </p:cNvPicPr>
          <p:nvPr/>
        </p:nvPicPr>
        <p:blipFill>
          <a:blip r:embed="rId5" cstate="email"/>
          <a:srcRect/>
          <a:stretch>
            <a:fillRect/>
          </a:stretch>
        </p:blipFill>
        <p:spPr bwMode="auto">
          <a:xfrm>
            <a:off x="5929322" y="1428736"/>
            <a:ext cx="3024176" cy="2268132"/>
          </a:xfrm>
          <a:prstGeom prst="rect">
            <a:avLst/>
          </a:prstGeom>
          <a:noFill/>
        </p:spPr>
      </p:pic>
      <p:pic>
        <p:nvPicPr>
          <p:cNvPr id="4098" name="Picture 2" descr="C:\Documents and Settings\предметник\Рабочий стол\Новая папка (9)\Новая папка\рис.4 018.jpg"/>
          <p:cNvPicPr>
            <a:picLocks noChangeAspect="1" noChangeArrowheads="1"/>
          </p:cNvPicPr>
          <p:nvPr/>
        </p:nvPicPr>
        <p:blipFill>
          <a:blip r:embed="rId6" cstate="email"/>
          <a:srcRect/>
          <a:stretch>
            <a:fillRect/>
          </a:stretch>
        </p:blipFill>
        <p:spPr bwMode="auto">
          <a:xfrm>
            <a:off x="357158" y="4429132"/>
            <a:ext cx="2595581" cy="1946686"/>
          </a:xfrm>
          <a:prstGeom prst="rect">
            <a:avLst/>
          </a:prstGeom>
          <a:noFill/>
        </p:spPr>
      </p:pic>
      <p:sp>
        <p:nvSpPr>
          <p:cNvPr id="10" name="Заголовок 9"/>
          <p:cNvSpPr>
            <a:spLocks noGrp="1"/>
          </p:cNvSpPr>
          <p:nvPr>
            <p:ph type="title"/>
          </p:nvPr>
        </p:nvSpPr>
        <p:spPr>
          <a:xfrm>
            <a:off x="357158" y="357166"/>
            <a:ext cx="7945594" cy="714380"/>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4000" dirty="0" smtClean="0">
                <a:ln/>
                <a:solidFill>
                  <a:schemeClr val="accent3"/>
                </a:solidFill>
                <a:effectLst/>
              </a:rPr>
              <a:t>Прекрасная пора, золотая осень!</a:t>
            </a:r>
            <a:endParaRPr lang="ru-RU" sz="4000" dirty="0">
              <a:ln/>
              <a:solidFill>
                <a:schemeClr val="accent3"/>
              </a:solidFill>
              <a:effectLst/>
            </a:endParaRP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linds(horizontal)">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5123"/>
                                        </p:tgtEl>
                                        <p:attrNameLst>
                                          <p:attrName>style.visibility</p:attrName>
                                        </p:attrNameLst>
                                      </p:cBhvr>
                                      <p:to>
                                        <p:strVal val="visible"/>
                                      </p:to>
                                    </p:set>
                                    <p:anim calcmode="lin" valueType="num">
                                      <p:cBhvr>
                                        <p:cTn id="12" dur="500" fill="hold"/>
                                        <p:tgtEl>
                                          <p:spTgt spid="5123"/>
                                        </p:tgtEl>
                                        <p:attrNameLst>
                                          <p:attrName>ppt_w</p:attrName>
                                        </p:attrNameLst>
                                      </p:cBhvr>
                                      <p:tavLst>
                                        <p:tav tm="0">
                                          <p:val>
                                            <p:fltVal val="0"/>
                                          </p:val>
                                        </p:tav>
                                        <p:tav tm="100000">
                                          <p:val>
                                            <p:strVal val="#ppt_w"/>
                                          </p:val>
                                        </p:tav>
                                      </p:tavLst>
                                    </p:anim>
                                    <p:anim calcmode="lin" valueType="num">
                                      <p:cBhvr>
                                        <p:cTn id="13" dur="500" fill="hold"/>
                                        <p:tgtEl>
                                          <p:spTgt spid="5123"/>
                                        </p:tgtEl>
                                        <p:attrNameLst>
                                          <p:attrName>ppt_h</p:attrName>
                                        </p:attrNameLst>
                                      </p:cBhvr>
                                      <p:tavLst>
                                        <p:tav tm="0">
                                          <p:val>
                                            <p:fltVal val="0"/>
                                          </p:val>
                                        </p:tav>
                                        <p:tav tm="100000">
                                          <p:val>
                                            <p:strVal val="#ppt_h"/>
                                          </p:val>
                                        </p:tav>
                                      </p:tavLst>
                                    </p:anim>
                                    <p:animEffect transition="in" filter="fade">
                                      <p:cBhvr>
                                        <p:cTn id="14" dur="500"/>
                                        <p:tgtEl>
                                          <p:spTgt spid="5123"/>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animEffect transition="in" filter="checkerboard(across)">
                                      <p:cBhvr>
                                        <p:cTn id="19" dur="500"/>
                                        <p:tgtEl>
                                          <p:spTgt spid="5124"/>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5125"/>
                                        </p:tgtEl>
                                        <p:attrNameLst>
                                          <p:attrName>style.visibility</p:attrName>
                                        </p:attrNameLst>
                                      </p:cBhvr>
                                      <p:to>
                                        <p:strVal val="visible"/>
                                      </p:to>
                                    </p:set>
                                    <p:animEffect transition="in" filter="diamond(in)">
                                      <p:cBhvr>
                                        <p:cTn id="24" dur="20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2400" y="15240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Юные дарования</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pic>
        <p:nvPicPr>
          <p:cNvPr id="6147" name="Picture 3" descr="C:\Documents and Settings\предметник\Рабочий стол\Новая папка (9)\5 064.jpg"/>
          <p:cNvPicPr>
            <a:picLocks noChangeAspect="1" noChangeArrowheads="1"/>
          </p:cNvPicPr>
          <p:nvPr/>
        </p:nvPicPr>
        <p:blipFill>
          <a:blip r:embed="rId2" cstate="email"/>
          <a:srcRect/>
          <a:stretch>
            <a:fillRect/>
          </a:stretch>
        </p:blipFill>
        <p:spPr bwMode="auto">
          <a:xfrm>
            <a:off x="6143636" y="857232"/>
            <a:ext cx="2857520" cy="2143140"/>
          </a:xfrm>
          <a:prstGeom prst="rect">
            <a:avLst/>
          </a:prstGeom>
          <a:noFill/>
        </p:spPr>
      </p:pic>
      <p:pic>
        <p:nvPicPr>
          <p:cNvPr id="6148" name="Picture 4" descr="C:\Documents and Settings\предметник\Рабочий стол\Новая папка (9)\5 071.jpg"/>
          <p:cNvPicPr>
            <a:picLocks noChangeAspect="1" noChangeArrowheads="1"/>
          </p:cNvPicPr>
          <p:nvPr/>
        </p:nvPicPr>
        <p:blipFill>
          <a:blip r:embed="rId3" cstate="email"/>
          <a:srcRect/>
          <a:stretch>
            <a:fillRect/>
          </a:stretch>
        </p:blipFill>
        <p:spPr bwMode="auto">
          <a:xfrm>
            <a:off x="1357290" y="1285860"/>
            <a:ext cx="2857520" cy="2464587"/>
          </a:xfrm>
          <a:prstGeom prst="rect">
            <a:avLst/>
          </a:prstGeom>
          <a:noFill/>
        </p:spPr>
      </p:pic>
      <p:pic>
        <p:nvPicPr>
          <p:cNvPr id="6149" name="Picture 5" descr="C:\Documents and Settings\предметник\Рабочий стол\Новая папка (9)\рис.21 022.jpg"/>
          <p:cNvPicPr>
            <a:picLocks noChangeAspect="1" noChangeArrowheads="1"/>
          </p:cNvPicPr>
          <p:nvPr/>
        </p:nvPicPr>
        <p:blipFill>
          <a:blip r:embed="rId4" cstate="email"/>
          <a:srcRect/>
          <a:stretch>
            <a:fillRect/>
          </a:stretch>
        </p:blipFill>
        <p:spPr bwMode="auto">
          <a:xfrm>
            <a:off x="5143504" y="3857628"/>
            <a:ext cx="2952739" cy="2214554"/>
          </a:xfrm>
          <a:prstGeom prst="rect">
            <a:avLst/>
          </a:prstGeom>
          <a:noFill/>
        </p:spPr>
      </p:pic>
      <p:pic>
        <p:nvPicPr>
          <p:cNvPr id="6150" name="Picture 6" descr="C:\Documents and Settings\предметник\Рабочий стол\Новая папка (9)\P1010995.JPG"/>
          <p:cNvPicPr>
            <a:picLocks noChangeAspect="1" noChangeArrowheads="1"/>
          </p:cNvPicPr>
          <p:nvPr/>
        </p:nvPicPr>
        <p:blipFill>
          <a:blip r:embed="rId5" cstate="email"/>
          <a:srcRect/>
          <a:stretch>
            <a:fillRect/>
          </a:stretch>
        </p:blipFill>
        <p:spPr bwMode="auto">
          <a:xfrm>
            <a:off x="142844" y="4572008"/>
            <a:ext cx="3088778" cy="2051016"/>
          </a:xfrm>
          <a:prstGeom prst="rect">
            <a:avLst/>
          </a:prstGeom>
          <a:noFill/>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checkerboard(across)">
                                      <p:cBhvr>
                                        <p:cTn id="7" dur="500"/>
                                        <p:tgtEl>
                                          <p:spTgt spid="614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148"/>
                                        </p:tgtEl>
                                        <p:attrNameLst>
                                          <p:attrName>style.visibility</p:attrName>
                                        </p:attrNameLst>
                                      </p:cBhvr>
                                      <p:to>
                                        <p:strVal val="visible"/>
                                      </p:to>
                                    </p:set>
                                    <p:anim calcmode="lin" valueType="num">
                                      <p:cBhvr additive="base">
                                        <p:cTn id="12" dur="500" fill="hold"/>
                                        <p:tgtEl>
                                          <p:spTgt spid="6148"/>
                                        </p:tgtEl>
                                        <p:attrNameLst>
                                          <p:attrName>ppt_x</p:attrName>
                                        </p:attrNameLst>
                                      </p:cBhvr>
                                      <p:tavLst>
                                        <p:tav tm="0">
                                          <p:val>
                                            <p:strVal val="#ppt_x"/>
                                          </p:val>
                                        </p:tav>
                                        <p:tav tm="100000">
                                          <p:val>
                                            <p:strVal val="#ppt_x"/>
                                          </p:val>
                                        </p:tav>
                                      </p:tavLst>
                                    </p:anim>
                                    <p:anim calcmode="lin" valueType="num">
                                      <p:cBhvr additive="base">
                                        <p:cTn id="13"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6149"/>
                                        </p:tgtEl>
                                        <p:attrNameLst>
                                          <p:attrName>style.visibility</p:attrName>
                                        </p:attrNameLst>
                                      </p:cBhvr>
                                      <p:to>
                                        <p:strVal val="visible"/>
                                      </p:to>
                                    </p:set>
                                    <p:animEffect transition="in" filter="blinds(horizontal)">
                                      <p:cBhvr>
                                        <p:cTn id="18" dur="500"/>
                                        <p:tgtEl>
                                          <p:spTgt spid="6149"/>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anim calcmode="lin" valueType="num">
                                      <p:cBhvr>
                                        <p:cTn id="23" dur="500" fill="hold"/>
                                        <p:tgtEl>
                                          <p:spTgt spid="6150"/>
                                        </p:tgtEl>
                                        <p:attrNameLst>
                                          <p:attrName>ppt_w</p:attrName>
                                        </p:attrNameLst>
                                      </p:cBhvr>
                                      <p:tavLst>
                                        <p:tav tm="0">
                                          <p:val>
                                            <p:fltVal val="0"/>
                                          </p:val>
                                        </p:tav>
                                        <p:tav tm="100000">
                                          <p:val>
                                            <p:strVal val="#ppt_w"/>
                                          </p:val>
                                        </p:tav>
                                      </p:tavLst>
                                    </p:anim>
                                    <p:anim calcmode="lin" valueType="num">
                                      <p:cBhvr>
                                        <p:cTn id="24" dur="500" fill="hold"/>
                                        <p:tgtEl>
                                          <p:spTgt spid="6150"/>
                                        </p:tgtEl>
                                        <p:attrNameLst>
                                          <p:attrName>ppt_h</p:attrName>
                                        </p:attrNameLst>
                                      </p:cBhvr>
                                      <p:tavLst>
                                        <p:tav tm="0">
                                          <p:val>
                                            <p:fltVal val="0"/>
                                          </p:val>
                                        </p:tav>
                                        <p:tav tm="100000">
                                          <p:val>
                                            <p:strVal val="#ppt_h"/>
                                          </p:val>
                                        </p:tav>
                                      </p:tavLst>
                                    </p:anim>
                                    <p:animEffect transition="in" filter="fade">
                                      <p:cBhvr>
                                        <p:cTn id="25"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C:\Documents and Settings\предметник\Рабочий стол\Новая папка (9)\Новая папка\рис.4 018.jpg"/>
          <p:cNvPicPr/>
          <p:nvPr/>
        </p:nvPicPr>
        <p:blipFill>
          <a:blip r:embed="rId2" cstate="email"/>
          <a:srcRect/>
          <a:stretch>
            <a:fillRect/>
          </a:stretch>
        </p:blipFill>
        <p:spPr bwMode="auto">
          <a:xfrm>
            <a:off x="142844" y="428604"/>
            <a:ext cx="3174392" cy="2381250"/>
          </a:xfrm>
          <a:prstGeom prst="rect">
            <a:avLst/>
          </a:prstGeom>
          <a:noFill/>
          <a:ln w="9525">
            <a:noFill/>
            <a:miter lim="800000"/>
            <a:headEnd/>
            <a:tailEnd/>
          </a:ln>
        </p:spPr>
      </p:pic>
      <p:pic>
        <p:nvPicPr>
          <p:cNvPr id="7" name="Рисунок 6" descr="C:\Documents and Settings\предметник\Рабочий стол\Новая папка (9)\Новая папка\рис.4 109.jpg"/>
          <p:cNvPicPr/>
          <p:nvPr/>
        </p:nvPicPr>
        <p:blipFill>
          <a:blip r:embed="rId3" cstate="email"/>
          <a:srcRect/>
          <a:stretch>
            <a:fillRect/>
          </a:stretch>
        </p:blipFill>
        <p:spPr bwMode="auto">
          <a:xfrm>
            <a:off x="4000496" y="142852"/>
            <a:ext cx="4549775" cy="3071834"/>
          </a:xfrm>
          <a:prstGeom prst="rect">
            <a:avLst/>
          </a:prstGeom>
          <a:noFill/>
          <a:ln w="9525">
            <a:noFill/>
            <a:miter lim="800000"/>
            <a:headEnd/>
            <a:tailEnd/>
          </a:ln>
        </p:spPr>
      </p:pic>
      <p:pic>
        <p:nvPicPr>
          <p:cNvPr id="8" name="Рисунок 7" descr="C:\Documents and Settings\предметник\Рабочий стол\Новая папка (9)\Новая папка\рис.21 323.jpg"/>
          <p:cNvPicPr/>
          <p:nvPr/>
        </p:nvPicPr>
        <p:blipFill>
          <a:blip r:embed="rId4" cstate="email"/>
          <a:srcRect/>
          <a:stretch>
            <a:fillRect/>
          </a:stretch>
        </p:blipFill>
        <p:spPr bwMode="auto">
          <a:xfrm>
            <a:off x="214282" y="3571876"/>
            <a:ext cx="3714776" cy="2872505"/>
          </a:xfrm>
          <a:prstGeom prst="rect">
            <a:avLst/>
          </a:prstGeom>
          <a:noFill/>
          <a:ln w="9525">
            <a:noFill/>
            <a:miter lim="800000"/>
            <a:headEnd/>
            <a:tailEnd/>
          </a:ln>
        </p:spPr>
      </p:pic>
      <p:pic>
        <p:nvPicPr>
          <p:cNvPr id="9" name="Рисунок 8" descr="C:\Documents and Settings\предметник\Рабочий стол\Новая папка (9)\Новая папка\рис.21 358.jpg"/>
          <p:cNvPicPr/>
          <p:nvPr/>
        </p:nvPicPr>
        <p:blipFill>
          <a:blip r:embed="rId5" cstate="email"/>
          <a:srcRect/>
          <a:stretch>
            <a:fillRect/>
          </a:stretch>
        </p:blipFill>
        <p:spPr bwMode="auto">
          <a:xfrm>
            <a:off x="5000628" y="3857628"/>
            <a:ext cx="3500462" cy="2357430"/>
          </a:xfrm>
          <a:prstGeom prst="rect">
            <a:avLst/>
          </a:prstGeom>
          <a:noFill/>
          <a:ln w="9525">
            <a:noFill/>
            <a:miter lim="800000"/>
            <a:headEnd/>
            <a:tailEnd/>
          </a:ln>
        </p:spPr>
      </p:pic>
    </p:spTree>
  </p:cSld>
  <p:clrMapOvr>
    <a:masterClrMapping/>
  </p:clrMapOvr>
  <p:transition spd="slow">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2400" y="152400"/>
            <a:ext cx="9144000" cy="1446550"/>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Наши награды за участие в жизни школы</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pic>
        <p:nvPicPr>
          <p:cNvPr id="3" name="Рисунок 2" descr="C:\Documents and Settings\предметник\Рабочий стол\Новая папка (9)\5 032.jpg"/>
          <p:cNvPicPr/>
          <p:nvPr/>
        </p:nvPicPr>
        <p:blipFill>
          <a:blip r:embed="rId2" cstate="email"/>
          <a:srcRect/>
          <a:stretch>
            <a:fillRect/>
          </a:stretch>
        </p:blipFill>
        <p:spPr bwMode="auto">
          <a:xfrm>
            <a:off x="0" y="1857364"/>
            <a:ext cx="4286280" cy="207170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4" name="Рисунок 3" descr="C:\Documents and Settings\предметник\Рабочий стол\Новая папка (9)\5 033.jpg"/>
          <p:cNvPicPr/>
          <p:nvPr/>
        </p:nvPicPr>
        <p:blipFill>
          <a:blip r:embed="rId3" cstate="email"/>
          <a:srcRect/>
          <a:stretch>
            <a:fillRect/>
          </a:stretch>
        </p:blipFill>
        <p:spPr bwMode="auto">
          <a:xfrm>
            <a:off x="4643438" y="3929066"/>
            <a:ext cx="3947149" cy="221455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slow">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предметник\Рабочий стол\Новая папка (9)\P1020024.JPG"/>
          <p:cNvPicPr>
            <a:picLocks noChangeAspect="1" noChangeArrowheads="1"/>
          </p:cNvPicPr>
          <p:nvPr/>
        </p:nvPicPr>
        <p:blipFill>
          <a:blip r:embed="rId2" cstate="email"/>
          <a:srcRect/>
          <a:stretch>
            <a:fillRect/>
          </a:stretch>
        </p:blipFill>
        <p:spPr bwMode="auto">
          <a:xfrm>
            <a:off x="-1" y="785795"/>
            <a:ext cx="9144587" cy="6072206"/>
          </a:xfrm>
          <a:prstGeom prst="rect">
            <a:avLst/>
          </a:prstGeom>
          <a:noFill/>
        </p:spPr>
      </p:pic>
      <p:sp>
        <p:nvSpPr>
          <p:cNvPr id="7" name="Прямоугольник 6"/>
          <p:cNvSpPr/>
          <p:nvPr/>
        </p:nvSpPr>
        <p:spPr>
          <a:xfrm>
            <a:off x="0" y="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Наш класс</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357166"/>
            <a:ext cx="8858312" cy="6000792"/>
          </a:xfrm>
        </p:spPr>
        <p:txBody>
          <a:bodyPr>
            <a:normAutofit fontScale="90000"/>
          </a:bodyPr>
          <a:lstStyle/>
          <a:p>
            <a:pPr algn="ctr"/>
            <a:r>
              <a:rPr lang="ru-RU" sz="3600" dirty="0" smtClean="0"/>
              <a:t>Список класса</a:t>
            </a:r>
            <a:br>
              <a:rPr lang="ru-RU" sz="3600" dirty="0" smtClean="0"/>
            </a:br>
            <a:r>
              <a:rPr lang="ru-RU" sz="3600" dirty="0" smtClean="0"/>
              <a:t> </a:t>
            </a:r>
            <a:r>
              <a:rPr lang="ru-RU" sz="3600" dirty="0" err="1" smtClean="0"/>
              <a:t>Азёмкин</a:t>
            </a:r>
            <a:r>
              <a:rPr lang="ru-RU" sz="3600" dirty="0" smtClean="0"/>
              <a:t> Алексей          </a:t>
            </a:r>
            <a:r>
              <a:rPr lang="ru-RU" sz="3600" dirty="0" err="1" smtClean="0"/>
              <a:t>Азёмкин</a:t>
            </a:r>
            <a:r>
              <a:rPr lang="ru-RU" sz="3600" dirty="0" smtClean="0"/>
              <a:t> Евгений</a:t>
            </a:r>
            <a:br>
              <a:rPr lang="ru-RU" sz="3600" dirty="0" smtClean="0"/>
            </a:br>
            <a:r>
              <a:rPr lang="ru-RU" sz="3600" dirty="0" err="1" smtClean="0"/>
              <a:t>Богун</a:t>
            </a:r>
            <a:r>
              <a:rPr lang="ru-RU" sz="3600" dirty="0" smtClean="0"/>
              <a:t> Елизавета         Быкова Анжела</a:t>
            </a:r>
            <a:br>
              <a:rPr lang="ru-RU" sz="3600" dirty="0" smtClean="0"/>
            </a:br>
            <a:r>
              <a:rPr lang="ru-RU" sz="3600" dirty="0" smtClean="0"/>
              <a:t>Громов Николай          Иващенко Юлия</a:t>
            </a:r>
            <a:br>
              <a:rPr lang="ru-RU" sz="3600" dirty="0" smtClean="0"/>
            </a:br>
            <a:r>
              <a:rPr lang="ru-RU" sz="3600" dirty="0" smtClean="0"/>
              <a:t>Калинин Александр     </a:t>
            </a:r>
            <a:r>
              <a:rPr lang="ru-RU" sz="3600" dirty="0" err="1" smtClean="0"/>
              <a:t>Ковязина</a:t>
            </a:r>
            <a:r>
              <a:rPr lang="ru-RU" sz="3600" dirty="0" smtClean="0"/>
              <a:t> Карина</a:t>
            </a:r>
            <a:br>
              <a:rPr lang="ru-RU" sz="3600" dirty="0" smtClean="0"/>
            </a:br>
            <a:r>
              <a:rPr lang="ru-RU" sz="3600" dirty="0" smtClean="0"/>
              <a:t>Лобурец Наталья          </a:t>
            </a:r>
            <a:r>
              <a:rPr lang="ru-RU" sz="3600" dirty="0" err="1" smtClean="0"/>
              <a:t>Моренко</a:t>
            </a:r>
            <a:r>
              <a:rPr lang="ru-RU" sz="3600" dirty="0" smtClean="0"/>
              <a:t> Кирилл</a:t>
            </a:r>
            <a:br>
              <a:rPr lang="ru-RU" sz="3600" dirty="0" smtClean="0"/>
            </a:br>
            <a:r>
              <a:rPr lang="ru-RU" sz="3600" dirty="0" err="1" smtClean="0"/>
              <a:t>Мочетова</a:t>
            </a:r>
            <a:r>
              <a:rPr lang="ru-RU" sz="3600" dirty="0" smtClean="0"/>
              <a:t> Лидия         </a:t>
            </a:r>
            <a:r>
              <a:rPr lang="ru-RU" sz="3600" dirty="0" err="1" smtClean="0"/>
              <a:t>Нордц</a:t>
            </a:r>
            <a:r>
              <a:rPr lang="ru-RU" sz="3600" dirty="0" smtClean="0"/>
              <a:t> Вячеслав</a:t>
            </a:r>
            <a:br>
              <a:rPr lang="ru-RU" sz="3600" dirty="0" smtClean="0"/>
            </a:br>
            <a:r>
              <a:rPr lang="ru-RU" sz="3600" dirty="0" smtClean="0"/>
              <a:t>Овсяников Виталий       </a:t>
            </a:r>
            <a:r>
              <a:rPr lang="ru-RU" sz="3600" dirty="0" err="1" smtClean="0"/>
              <a:t>Покиньборода</a:t>
            </a:r>
            <a:r>
              <a:rPr lang="ru-RU" sz="3600" dirty="0" smtClean="0"/>
              <a:t> Саша</a:t>
            </a:r>
            <a:br>
              <a:rPr lang="ru-RU" sz="3600" dirty="0" smtClean="0"/>
            </a:br>
            <a:r>
              <a:rPr lang="ru-RU" sz="3600" dirty="0" err="1" smtClean="0"/>
              <a:t>Рябушапко</a:t>
            </a:r>
            <a:r>
              <a:rPr lang="ru-RU" sz="3600" dirty="0" smtClean="0"/>
              <a:t> Руслан       </a:t>
            </a:r>
            <a:r>
              <a:rPr lang="ru-RU" sz="3600" dirty="0" err="1" smtClean="0"/>
              <a:t>Семенюта</a:t>
            </a:r>
            <a:r>
              <a:rPr lang="ru-RU" sz="3600" dirty="0" smtClean="0"/>
              <a:t> Павел</a:t>
            </a:r>
            <a:br>
              <a:rPr lang="ru-RU" sz="3600" dirty="0" smtClean="0"/>
            </a:br>
            <a:r>
              <a:rPr lang="ru-RU" sz="3600" dirty="0" smtClean="0"/>
              <a:t>Соболева Татьяна        </a:t>
            </a:r>
            <a:r>
              <a:rPr lang="ru-RU" sz="3600" dirty="0" err="1" smtClean="0"/>
              <a:t>Соляник</a:t>
            </a:r>
            <a:r>
              <a:rPr lang="ru-RU" sz="3600" dirty="0" smtClean="0"/>
              <a:t> Татьяна</a:t>
            </a:r>
            <a:br>
              <a:rPr lang="ru-RU" sz="3600" dirty="0" smtClean="0"/>
            </a:br>
            <a:r>
              <a:rPr lang="ru-RU" sz="3600" dirty="0" smtClean="0"/>
              <a:t>Терёхина Яна     Филимонов Александр</a:t>
            </a:r>
            <a:br>
              <a:rPr lang="ru-RU" sz="3600" dirty="0" smtClean="0"/>
            </a:br>
            <a:r>
              <a:rPr lang="ru-RU" sz="3600" dirty="0" smtClean="0"/>
              <a:t>Кузнецов Денис           Сердюк Юрий </a:t>
            </a:r>
            <a:endParaRPr lang="ru-RU"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предметник\Рабочий стол\Новая папка (9)\P1010818.JPG"/>
          <p:cNvPicPr>
            <a:picLocks noChangeAspect="1" noChangeArrowheads="1"/>
          </p:cNvPicPr>
          <p:nvPr/>
        </p:nvPicPr>
        <p:blipFill>
          <a:blip r:embed="rId2" cstate="email"/>
          <a:srcRect/>
          <a:stretch>
            <a:fillRect/>
          </a:stretch>
        </p:blipFill>
        <p:spPr bwMode="auto">
          <a:xfrm>
            <a:off x="4572000" y="3429000"/>
            <a:ext cx="4572000" cy="3429000"/>
          </a:xfrm>
          <a:prstGeom prst="rect">
            <a:avLst/>
          </a:prstGeom>
          <a:noFill/>
        </p:spPr>
      </p:pic>
      <p:sp>
        <p:nvSpPr>
          <p:cNvPr id="6" name="Прямоугольник 5"/>
          <p:cNvSpPr/>
          <p:nvPr/>
        </p:nvSpPr>
        <p:spPr>
          <a:xfrm>
            <a:off x="0" y="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Классный руководитель</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7" name="Блок-схема: альтернативный процесс 6"/>
          <p:cNvSpPr/>
          <p:nvPr/>
        </p:nvSpPr>
        <p:spPr>
          <a:xfrm>
            <a:off x="285720" y="1357298"/>
            <a:ext cx="4214842" cy="3929090"/>
          </a:xfrm>
          <a:prstGeom prst="flowChartAlternateProcess">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smtClean="0"/>
              <a:t>Петухова Маргарита Павловна</a:t>
            </a:r>
          </a:p>
          <a:p>
            <a:pPr algn="ctr"/>
            <a:endParaRPr lang="ru-RU" dirty="0" smtClean="0"/>
          </a:p>
          <a:p>
            <a:pPr algn="ctr"/>
            <a:endParaRPr lang="ru-RU" dirty="0" smtClean="0"/>
          </a:p>
          <a:p>
            <a:pPr algn="ctr"/>
            <a:endParaRPr lang="ru-RU" dirty="0" smtClean="0"/>
          </a:p>
          <a:p>
            <a:pPr algn="ctr"/>
            <a:r>
              <a:rPr lang="ru-RU" dirty="0" smtClean="0"/>
              <a:t>Стаж  педагогической работы – 5 лет</a:t>
            </a:r>
          </a:p>
          <a:p>
            <a:pPr algn="ctr"/>
            <a:r>
              <a:rPr lang="ru-RU" dirty="0" smtClean="0"/>
              <a:t>Учебный предмет – русский язык и литература</a:t>
            </a:r>
          </a:p>
          <a:p>
            <a:pPr algn="ctr"/>
            <a:endParaRPr lang="ru-RU" dirty="0"/>
          </a:p>
        </p:txBody>
      </p:sp>
    </p:spTree>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42910" y="1357298"/>
            <a:ext cx="7772400" cy="3857652"/>
          </a:xfrm>
        </p:spPr>
        <p:txBody>
          <a:bodyPr/>
          <a:lstStyle/>
          <a:p>
            <a:pPr algn="ctr"/>
            <a:r>
              <a:rPr lang="ru-RU" dirty="0" smtClean="0"/>
              <a:t>Ни шагу назад ,</a:t>
            </a:r>
            <a:br>
              <a:rPr lang="ru-RU" dirty="0" smtClean="0"/>
            </a:br>
            <a:r>
              <a:rPr lang="ru-RU" dirty="0" smtClean="0"/>
              <a:t>Ни шагу на месте,</a:t>
            </a:r>
            <a:br>
              <a:rPr lang="ru-RU" dirty="0" smtClean="0"/>
            </a:br>
            <a:r>
              <a:rPr lang="ru-RU" dirty="0" smtClean="0"/>
              <a:t>Только вперед,  </a:t>
            </a:r>
            <a:br>
              <a:rPr lang="ru-RU" dirty="0" smtClean="0"/>
            </a:br>
            <a:r>
              <a:rPr lang="ru-RU" dirty="0" smtClean="0"/>
              <a:t>И только все вместе!</a:t>
            </a:r>
            <a:endParaRPr lang="ru-RU" dirty="0"/>
          </a:p>
        </p:txBody>
      </p:sp>
      <p:sp>
        <p:nvSpPr>
          <p:cNvPr id="6" name="Прямоугольник 5"/>
          <p:cNvSpPr/>
          <p:nvPr/>
        </p:nvSpPr>
        <p:spPr>
          <a:xfrm>
            <a:off x="152400" y="15240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Наш девиз</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Tree>
  </p:cSld>
  <p:clrMapOvr>
    <a:masterClrMapping/>
  </p:clrMapOvr>
  <p:transition spd="slow">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285728"/>
            <a:ext cx="7772400" cy="500066"/>
          </a:xfrm>
        </p:spPr>
        <p:txBody>
          <a:bodyPr/>
          <a:lstStyle/>
          <a:p>
            <a:pPr algn="ctr"/>
            <a:r>
              <a:rPr lang="ru-RU" sz="4000" dirty="0" smtClean="0"/>
              <a:t>Самоуправление в классе</a:t>
            </a:r>
            <a:endParaRPr lang="ru-RU" sz="4000" dirty="0"/>
          </a:p>
        </p:txBody>
      </p:sp>
      <p:sp>
        <p:nvSpPr>
          <p:cNvPr id="3" name="Текст 2"/>
          <p:cNvSpPr>
            <a:spLocks noGrp="1"/>
          </p:cNvSpPr>
          <p:nvPr>
            <p:ph type="body" idx="1"/>
          </p:nvPr>
        </p:nvSpPr>
        <p:spPr>
          <a:xfrm>
            <a:off x="571472" y="857232"/>
            <a:ext cx="7772400" cy="5643602"/>
          </a:xfrm>
        </p:spPr>
        <p:txBody>
          <a:bodyPr>
            <a:normAutofit fontScale="70000" lnSpcReduction="20000"/>
          </a:bodyPr>
          <a:lstStyle/>
          <a:p>
            <a:pPr algn="ctr"/>
            <a:r>
              <a:rPr lang="ru-RU" dirty="0" smtClean="0"/>
              <a:t>Командир класса -   Иващенко Юлия</a:t>
            </a:r>
          </a:p>
          <a:p>
            <a:pPr algn="ctr"/>
            <a:r>
              <a:rPr lang="ru-RU" dirty="0" smtClean="0"/>
              <a:t>Учебный сектор – </a:t>
            </a:r>
            <a:r>
              <a:rPr lang="ru-RU" dirty="0" err="1" smtClean="0"/>
              <a:t>Соляник</a:t>
            </a:r>
            <a:r>
              <a:rPr lang="ru-RU" dirty="0" smtClean="0"/>
              <a:t> Татьяна</a:t>
            </a:r>
          </a:p>
          <a:p>
            <a:pPr algn="ctr"/>
            <a:r>
              <a:rPr lang="ru-RU" dirty="0" smtClean="0"/>
              <a:t>Редколлегия – </a:t>
            </a:r>
            <a:r>
              <a:rPr lang="ru-RU" dirty="0" err="1" smtClean="0"/>
              <a:t>Богун</a:t>
            </a:r>
            <a:r>
              <a:rPr lang="ru-RU" dirty="0" smtClean="0"/>
              <a:t> Елизавета</a:t>
            </a:r>
          </a:p>
          <a:p>
            <a:pPr algn="ctr"/>
            <a:r>
              <a:rPr lang="ru-RU" dirty="0" smtClean="0"/>
              <a:t>                           </a:t>
            </a:r>
            <a:r>
              <a:rPr lang="ru-RU" dirty="0" err="1" smtClean="0"/>
              <a:t>Нордц</a:t>
            </a:r>
            <a:r>
              <a:rPr lang="ru-RU" dirty="0" smtClean="0"/>
              <a:t> Вячеслав</a:t>
            </a:r>
          </a:p>
          <a:p>
            <a:pPr algn="ctr"/>
            <a:r>
              <a:rPr lang="ru-RU" dirty="0" smtClean="0"/>
              <a:t>                            Терёхина Яна</a:t>
            </a:r>
          </a:p>
          <a:p>
            <a:pPr algn="ctr"/>
            <a:r>
              <a:rPr lang="ru-RU" dirty="0" err="1" smtClean="0"/>
              <a:t>Хоз</a:t>
            </a:r>
            <a:r>
              <a:rPr lang="ru-RU" dirty="0" smtClean="0"/>
              <a:t>. сектор – </a:t>
            </a:r>
            <a:r>
              <a:rPr lang="ru-RU" dirty="0" err="1" smtClean="0"/>
              <a:t>Азёмкин</a:t>
            </a:r>
            <a:r>
              <a:rPr lang="ru-RU" dirty="0" smtClean="0"/>
              <a:t> Алексей</a:t>
            </a:r>
          </a:p>
          <a:p>
            <a:pPr algn="ctr"/>
            <a:r>
              <a:rPr lang="ru-RU" dirty="0" smtClean="0"/>
              <a:t>                        </a:t>
            </a:r>
            <a:r>
              <a:rPr lang="ru-RU" dirty="0" err="1" smtClean="0"/>
              <a:t>Азёмкин</a:t>
            </a:r>
            <a:r>
              <a:rPr lang="ru-RU" dirty="0" smtClean="0"/>
              <a:t> Евгений</a:t>
            </a:r>
          </a:p>
          <a:p>
            <a:pPr algn="ctr"/>
            <a:r>
              <a:rPr lang="ru-RU" dirty="0" smtClean="0"/>
              <a:t>                        Сердюк Юрий</a:t>
            </a:r>
          </a:p>
          <a:p>
            <a:pPr algn="ctr"/>
            <a:r>
              <a:rPr lang="ru-RU" dirty="0" smtClean="0"/>
              <a:t>                        Овсяников Виталий</a:t>
            </a:r>
          </a:p>
          <a:p>
            <a:pPr algn="ctr"/>
            <a:r>
              <a:rPr lang="ru-RU" dirty="0" smtClean="0"/>
              <a:t>                        </a:t>
            </a:r>
            <a:r>
              <a:rPr lang="ru-RU" dirty="0" err="1" smtClean="0"/>
              <a:t>Семенюта</a:t>
            </a:r>
            <a:r>
              <a:rPr lang="ru-RU" dirty="0" smtClean="0"/>
              <a:t> Павел</a:t>
            </a:r>
          </a:p>
          <a:p>
            <a:pPr algn="ctr"/>
            <a:r>
              <a:rPr lang="ru-RU" dirty="0" smtClean="0"/>
              <a:t>Культмассовый сектор – Лобурец Наталья</a:t>
            </a:r>
          </a:p>
          <a:p>
            <a:pPr algn="ctr"/>
            <a:r>
              <a:rPr lang="ru-RU" dirty="0" smtClean="0"/>
              <a:t>                                            </a:t>
            </a:r>
            <a:r>
              <a:rPr lang="ru-RU" dirty="0" err="1" smtClean="0"/>
              <a:t>Рябушапко</a:t>
            </a:r>
            <a:r>
              <a:rPr lang="ru-RU" dirty="0" smtClean="0"/>
              <a:t> Руслан</a:t>
            </a:r>
          </a:p>
          <a:p>
            <a:pPr algn="ctr"/>
            <a:r>
              <a:rPr lang="ru-RU" dirty="0" smtClean="0"/>
              <a:t>                                            Филимонов Александр</a:t>
            </a:r>
          </a:p>
          <a:p>
            <a:pPr algn="ctr"/>
            <a:r>
              <a:rPr lang="ru-RU" dirty="0" smtClean="0"/>
              <a:t>                                            Калинин Александр</a:t>
            </a:r>
          </a:p>
          <a:p>
            <a:pPr algn="ctr"/>
            <a:r>
              <a:rPr lang="ru-RU" dirty="0" smtClean="0"/>
              <a:t>Физ. организатор -   </a:t>
            </a:r>
            <a:r>
              <a:rPr lang="ru-RU" dirty="0" err="1" smtClean="0"/>
              <a:t>Моренко</a:t>
            </a:r>
            <a:r>
              <a:rPr lang="ru-RU" dirty="0" smtClean="0"/>
              <a:t> Кирилл</a:t>
            </a:r>
          </a:p>
          <a:p>
            <a:pPr algn="ctr"/>
            <a:r>
              <a:rPr lang="ru-RU" dirty="0" smtClean="0"/>
              <a:t>                                     Кузнецов Денис</a:t>
            </a:r>
          </a:p>
          <a:p>
            <a:pPr algn="ctr"/>
            <a:r>
              <a:rPr lang="ru-RU" dirty="0" smtClean="0"/>
              <a:t>                                     Громов Николай</a:t>
            </a:r>
          </a:p>
          <a:p>
            <a:pPr algn="ctr"/>
            <a:r>
              <a:rPr lang="ru-RU" dirty="0" smtClean="0"/>
              <a:t>                                     </a:t>
            </a:r>
            <a:r>
              <a:rPr lang="ru-RU" dirty="0" err="1" smtClean="0"/>
              <a:t>Покиньборода</a:t>
            </a:r>
            <a:r>
              <a:rPr lang="ru-RU" dirty="0" smtClean="0"/>
              <a:t> Александр</a:t>
            </a:r>
          </a:p>
          <a:p>
            <a:pPr algn="ctr"/>
            <a:r>
              <a:rPr lang="ru-RU" dirty="0" smtClean="0"/>
              <a:t>Цветовод – Быкова Анжела</a:t>
            </a:r>
          </a:p>
          <a:p>
            <a:pPr algn="ctr"/>
            <a:r>
              <a:rPr lang="ru-RU" dirty="0" smtClean="0"/>
              <a:t>                     </a:t>
            </a:r>
            <a:r>
              <a:rPr lang="ru-RU" dirty="0" err="1" smtClean="0"/>
              <a:t>Ковязина</a:t>
            </a:r>
            <a:r>
              <a:rPr lang="ru-RU" dirty="0" smtClean="0"/>
              <a:t> Карина</a:t>
            </a:r>
          </a:p>
          <a:p>
            <a:pPr algn="ctr"/>
            <a:r>
              <a:rPr lang="ru-RU" dirty="0" smtClean="0"/>
              <a:t>                     </a:t>
            </a:r>
            <a:r>
              <a:rPr lang="ru-RU" dirty="0" err="1" smtClean="0"/>
              <a:t>Мочетова</a:t>
            </a:r>
            <a:r>
              <a:rPr lang="ru-RU" dirty="0" smtClean="0"/>
              <a:t> Лидия</a:t>
            </a:r>
          </a:p>
          <a:p>
            <a:pPr algn="ctr"/>
            <a:r>
              <a:rPr lang="ru-RU" dirty="0" smtClean="0"/>
              <a:t>Ответственный за питание – Соболева Татьяна</a:t>
            </a:r>
          </a:p>
          <a:p>
            <a:pPr algn="ctr"/>
            <a:r>
              <a:rPr lang="ru-RU" dirty="0" smtClean="0"/>
              <a:t>                                     </a:t>
            </a:r>
          </a:p>
          <a:p>
            <a:pPr algn="ctr"/>
            <a:r>
              <a:rPr lang="ru-RU" dirty="0" smtClean="0"/>
              <a:t>                         </a:t>
            </a:r>
            <a:endParaRPr lang="ru-RU" dirty="0"/>
          </a:p>
        </p:txBody>
      </p:sp>
    </p:spTree>
  </p:cSld>
  <p:clrMapOvr>
    <a:masterClrMapping/>
  </p:clrMapOvr>
  <p:transition spd="slow">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0352" y="1316736"/>
            <a:ext cx="7772400" cy="4612594"/>
          </a:xfrm>
        </p:spPr>
        <p:txBody>
          <a:bodyPr/>
          <a:lstStyle/>
          <a:p>
            <a:endParaRPr lang="ru-RU" dirty="0"/>
          </a:p>
        </p:txBody>
      </p:sp>
      <p:sp>
        <p:nvSpPr>
          <p:cNvPr id="5" name="Текст 4"/>
          <p:cNvSpPr>
            <a:spLocks noGrp="1"/>
          </p:cNvSpPr>
          <p:nvPr>
            <p:ph type="body" idx="1"/>
          </p:nvPr>
        </p:nvSpPr>
        <p:spPr>
          <a:xfrm>
            <a:off x="642910" y="1142984"/>
            <a:ext cx="7772400" cy="1509712"/>
          </a:xfrm>
        </p:spPr>
        <p:txBody>
          <a:bodyPr/>
          <a:lstStyle/>
          <a:p>
            <a:endParaRPr lang="ru-RU" sz="2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pic>
        <p:nvPicPr>
          <p:cNvPr id="7" name="Рисунок 6" descr="C:\Documents and Settings\предметник\Рабочий стол\Новая папка (9)\5 034.jpg"/>
          <p:cNvPicPr/>
          <p:nvPr/>
        </p:nvPicPr>
        <p:blipFill>
          <a:blip r:embed="rId2" cstate="email"/>
          <a:srcRect/>
          <a:stretch>
            <a:fillRect/>
          </a:stretch>
        </p:blipFill>
        <p:spPr bwMode="auto">
          <a:xfrm>
            <a:off x="0" y="857232"/>
            <a:ext cx="9001156" cy="5715040"/>
          </a:xfrm>
          <a:prstGeom prst="rect">
            <a:avLst/>
          </a:prstGeom>
          <a:ln>
            <a:noFill/>
          </a:ln>
          <a:effectLst>
            <a:outerShdw blurRad="292100" dist="139700" dir="2700000" algn="tl" rotWithShape="0">
              <a:srgbClr val="333333">
                <a:alpha val="65000"/>
              </a:srgbClr>
            </a:outerShdw>
          </a:effectLst>
        </p:spPr>
      </p:pic>
      <p:sp>
        <p:nvSpPr>
          <p:cNvPr id="12" name="Прямоугольник 11"/>
          <p:cNvSpPr/>
          <p:nvPr/>
        </p:nvSpPr>
        <p:spPr>
          <a:xfrm>
            <a:off x="1000100" y="20548"/>
            <a:ext cx="6500858" cy="769441"/>
          </a:xfrm>
          <a:prstGeom prst="rect">
            <a:avLst/>
          </a:prstGeom>
        </p:spPr>
        <p:txBody>
          <a:bodyPr wrap="square">
            <a:spAutoFit/>
          </a:bodyPr>
          <a:lstStyle/>
          <a:p>
            <a:pPr lvl="0" algn="ctr">
              <a:spcBef>
                <a:spcPct val="20000"/>
              </a:spcBef>
              <a:buClr>
                <a:srgbClr val="0BD0D9"/>
              </a:buClr>
              <a:buSzPct val="95000"/>
            </a:pPr>
            <a:r>
              <a:rPr lang="ru-RU" sz="4400" b="1" i="1" spc="50" dirty="0" smtClean="0">
                <a:ln w="11430"/>
                <a:gradFill>
                  <a:gsLst>
                    <a:gs pos="25000">
                      <a:srgbClr val="009DD9">
                        <a:satMod val="155000"/>
                      </a:srgbClr>
                    </a:gs>
                    <a:gs pos="100000">
                      <a:srgbClr val="009DD9">
                        <a:shade val="45000"/>
                        <a:satMod val="165000"/>
                      </a:srgbClr>
                    </a:gs>
                  </a:gsLst>
                  <a:lin ang="5400000"/>
                </a:gradFill>
                <a:effectLst>
                  <a:outerShdw blurRad="76200" dist="50800" dir="5400000" algn="tl" rotWithShape="0">
                    <a:srgbClr val="000000">
                      <a:alpha val="65000"/>
                    </a:srgbClr>
                  </a:outerShdw>
                </a:effectLst>
                <a:latin typeface="Comic Sans MS" pitchFamily="66" charset="0"/>
              </a:rPr>
              <a:t>    Мы - искатели</a:t>
            </a:r>
          </a:p>
        </p:txBody>
      </p:sp>
    </p:spTree>
  </p:cSld>
  <p:clrMapOvr>
    <a:masterClrMapping/>
  </p:clrMapOvr>
  <p:transition spd="slow">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лнце 7"/>
          <p:cNvSpPr/>
          <p:nvPr/>
        </p:nvSpPr>
        <p:spPr>
          <a:xfrm>
            <a:off x="4071934" y="2714620"/>
            <a:ext cx="2071702" cy="2071702"/>
          </a:xfrm>
          <a:prstGeom prst="sun">
            <a:avLst>
              <a:gd name="adj" fmla="val 17964"/>
            </a:avLst>
          </a:prstGeom>
          <a:solidFill>
            <a:srgbClr val="FFFF00"/>
          </a:solidFill>
          <a:ln w="19050">
            <a:solidFill>
              <a:schemeClr val="bg2">
                <a:lumMod val="50000"/>
              </a:schemeClr>
            </a:solidFill>
          </a:ln>
          <a:effectLst>
            <a:outerShdw blurRad="190500" dist="228600" dir="2700000" algn="ctr">
              <a:srgbClr val="000000">
                <a:alpha val="30000"/>
              </a:srgbClr>
            </a:outerShdw>
          </a:effectLst>
          <a:scene3d>
            <a:camera prst="orthographicFront"/>
            <a:lightRig rig="glow" dir="t">
              <a:rot lat="0" lon="0" rev="4800000"/>
            </a:lightRig>
          </a:scene3d>
          <a:sp3d prstMaterial="matte"/>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ru-RU"/>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ru-RU" sz="1600" b="1" dirty="0">
                <a:solidFill>
                  <a:srgbClr val="2505E5"/>
                </a:solidFill>
                <a:effectLst>
                  <a:outerShdw blurRad="38100" dist="38100" dir="2700000" algn="tl">
                    <a:srgbClr val="000000">
                      <a:alpha val="43137"/>
                    </a:srgbClr>
                  </a:outerShdw>
                </a:effectLst>
                <a:latin typeface="Comic Sans MS" pitchFamily="66" charset="0"/>
              </a:rPr>
              <a:t>Наши</a:t>
            </a:r>
          </a:p>
          <a:p>
            <a:pPr algn="ctr" fontAlgn="auto">
              <a:spcBef>
                <a:spcPts val="0"/>
              </a:spcBef>
              <a:spcAft>
                <a:spcPts val="0"/>
              </a:spcAft>
              <a:defRPr/>
            </a:pPr>
            <a:r>
              <a:rPr lang="ru-RU" sz="1600" b="1" dirty="0">
                <a:solidFill>
                  <a:srgbClr val="2505E5"/>
                </a:solidFill>
                <a:effectLst>
                  <a:outerShdw blurRad="38100" dist="38100" dir="2700000" algn="tl">
                    <a:srgbClr val="000000">
                      <a:alpha val="43137"/>
                    </a:srgbClr>
                  </a:outerShdw>
                </a:effectLst>
                <a:latin typeface="Comic Sans MS" pitchFamily="66" charset="0"/>
              </a:rPr>
              <a:t>законы</a:t>
            </a:r>
          </a:p>
        </p:txBody>
      </p:sp>
      <p:sp>
        <p:nvSpPr>
          <p:cNvPr id="10" name="Выноска-облако 9"/>
          <p:cNvSpPr>
            <a:spLocks noChangeArrowheads="1"/>
          </p:cNvSpPr>
          <p:nvPr/>
        </p:nvSpPr>
        <p:spPr bwMode="auto">
          <a:xfrm>
            <a:off x="6572264" y="1285860"/>
            <a:ext cx="1928826" cy="1607348"/>
          </a:xfrm>
          <a:prstGeom prst="cloudCallout">
            <a:avLst>
              <a:gd name="adj1" fmla="val -65486"/>
              <a:gd name="adj2" fmla="val 56667"/>
            </a:avLst>
          </a:prstGeom>
          <a:solidFill>
            <a:srgbClr val="99CCFF"/>
          </a:solidFill>
          <a:ln w="25400" algn="ctr">
            <a:solidFill>
              <a:srgbClr val="10253F"/>
            </a:solidFill>
            <a:round/>
            <a:headEnd/>
            <a:tailEnd/>
          </a:ln>
        </p:spPr>
        <p:txBody>
          <a:bodyPr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ru-RU" sz="1600" b="1" dirty="0" smtClean="0">
                <a:solidFill>
                  <a:schemeClr val="bg2"/>
                </a:solidFill>
                <a:effectLst>
                  <a:outerShdw blurRad="38100" dist="38100" dir="2700000" algn="tl">
                    <a:srgbClr val="000000"/>
                  </a:outerShdw>
                </a:effectLst>
                <a:latin typeface="Comic Sans MS" pitchFamily="66" charset="0"/>
              </a:rPr>
              <a:t>Защищать слабых</a:t>
            </a:r>
            <a:endParaRPr lang="ru-RU" sz="1600" b="1" dirty="0">
              <a:solidFill>
                <a:schemeClr val="bg2"/>
              </a:solidFill>
              <a:effectLst>
                <a:outerShdw blurRad="38100" dist="38100" dir="2700000" algn="tl">
                  <a:srgbClr val="000000"/>
                </a:outerShdw>
              </a:effectLst>
              <a:latin typeface="Comic Sans MS" pitchFamily="66" charset="0"/>
            </a:endParaRPr>
          </a:p>
        </p:txBody>
      </p:sp>
      <p:sp>
        <p:nvSpPr>
          <p:cNvPr id="11" name="Выноска-облако 10"/>
          <p:cNvSpPr>
            <a:spLocks noChangeArrowheads="1"/>
          </p:cNvSpPr>
          <p:nvPr/>
        </p:nvSpPr>
        <p:spPr bwMode="auto">
          <a:xfrm>
            <a:off x="1500166" y="1142985"/>
            <a:ext cx="2000248" cy="1643074"/>
          </a:xfrm>
          <a:prstGeom prst="cloudCallout">
            <a:avLst>
              <a:gd name="adj1" fmla="val 71074"/>
              <a:gd name="adj2" fmla="val 51245"/>
            </a:avLst>
          </a:prstGeom>
          <a:solidFill>
            <a:srgbClr val="99CCFF"/>
          </a:solidFill>
          <a:ln w="25400" algn="ctr">
            <a:solidFill>
              <a:srgbClr val="10253F"/>
            </a:solidFill>
            <a:round/>
            <a:headEnd/>
            <a:tailEnd/>
          </a:ln>
        </p:spPr>
        <p:txBody>
          <a:bodyPr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ru-RU" sz="1600" b="1" dirty="0" smtClean="0">
                <a:solidFill>
                  <a:schemeClr val="bg2"/>
                </a:solidFill>
                <a:effectLst>
                  <a:outerShdw blurRad="38100" dist="38100" dir="2700000" algn="tl">
                    <a:srgbClr val="000000"/>
                  </a:outerShdw>
                </a:effectLst>
                <a:latin typeface="Comic Sans MS" pitchFamily="66" charset="0"/>
              </a:rPr>
              <a:t>Жить в мире и дружбе</a:t>
            </a:r>
            <a:endParaRPr lang="ru-RU" sz="1600" b="1" dirty="0">
              <a:solidFill>
                <a:schemeClr val="bg2"/>
              </a:solidFill>
              <a:effectLst>
                <a:outerShdw blurRad="38100" dist="38100" dir="2700000" algn="tl">
                  <a:srgbClr val="000000"/>
                </a:outerShdw>
              </a:effectLst>
              <a:latin typeface="Comic Sans MS" pitchFamily="66" charset="0"/>
            </a:endParaRPr>
          </a:p>
        </p:txBody>
      </p:sp>
      <p:sp>
        <p:nvSpPr>
          <p:cNvPr id="12" name="Выноска-облако 11"/>
          <p:cNvSpPr>
            <a:spLocks noChangeArrowheads="1"/>
          </p:cNvSpPr>
          <p:nvPr/>
        </p:nvSpPr>
        <p:spPr bwMode="auto">
          <a:xfrm>
            <a:off x="3786183" y="285728"/>
            <a:ext cx="2286016" cy="1428760"/>
          </a:xfrm>
          <a:prstGeom prst="cloudCallout">
            <a:avLst>
              <a:gd name="adj1" fmla="val 1921"/>
              <a:gd name="adj2" fmla="val 89074"/>
            </a:avLst>
          </a:prstGeom>
          <a:solidFill>
            <a:srgbClr val="99CCFF"/>
          </a:solidFill>
          <a:ln w="25400" algn="ctr">
            <a:solidFill>
              <a:srgbClr val="10253F"/>
            </a:solidFill>
            <a:round/>
            <a:headEnd/>
            <a:tailEnd/>
          </a:ln>
        </p:spPr>
        <p:txBody>
          <a:bodyPr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ru-RU" sz="1400" b="1" dirty="0" smtClean="0">
                <a:solidFill>
                  <a:schemeClr val="bg2"/>
                </a:solidFill>
                <a:effectLst>
                  <a:outerShdw blurRad="38100" dist="38100" dir="2700000" algn="tl">
                    <a:srgbClr val="000000"/>
                  </a:outerShdw>
                </a:effectLst>
                <a:latin typeface="Comic Sans MS" pitchFamily="66" charset="0"/>
              </a:rPr>
              <a:t>Мечтать, выдумывать, творить!</a:t>
            </a:r>
            <a:endParaRPr lang="ru-RU" sz="1400" b="1" dirty="0">
              <a:solidFill>
                <a:schemeClr val="bg2"/>
              </a:solidFill>
              <a:effectLst>
                <a:outerShdw blurRad="38100" dist="38100" dir="2700000" algn="tl">
                  <a:srgbClr val="000000"/>
                </a:outerShdw>
              </a:effectLst>
              <a:latin typeface="Comic Sans MS" pitchFamily="66" charset="0"/>
            </a:endParaRPr>
          </a:p>
        </p:txBody>
      </p:sp>
      <p:sp>
        <p:nvSpPr>
          <p:cNvPr id="13" name="Выноска-облако 12"/>
          <p:cNvSpPr>
            <a:spLocks noChangeArrowheads="1"/>
          </p:cNvSpPr>
          <p:nvPr/>
        </p:nvSpPr>
        <p:spPr bwMode="auto">
          <a:xfrm>
            <a:off x="6357950" y="4429133"/>
            <a:ext cx="1928825" cy="1785950"/>
          </a:xfrm>
          <a:prstGeom prst="cloudCallout">
            <a:avLst>
              <a:gd name="adj1" fmla="val -64912"/>
              <a:gd name="adj2" fmla="val -45097"/>
            </a:avLst>
          </a:prstGeom>
          <a:solidFill>
            <a:srgbClr val="99CCFF"/>
          </a:solidFill>
          <a:ln w="25400" algn="ctr">
            <a:solidFill>
              <a:srgbClr val="10253F"/>
            </a:solidFill>
            <a:round/>
            <a:headEnd/>
            <a:tailEnd/>
          </a:ln>
        </p:spPr>
        <p:txBody>
          <a:bodyPr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ru-RU" b="1" dirty="0" smtClean="0">
                <a:solidFill>
                  <a:schemeClr val="bg2"/>
                </a:solidFill>
                <a:effectLst>
                  <a:outerShdw blurRad="38100" dist="38100" dir="2700000" algn="tl">
                    <a:srgbClr val="000000"/>
                  </a:outerShdw>
                </a:effectLst>
                <a:latin typeface="Comic Sans MS" pitchFamily="66" charset="0"/>
              </a:rPr>
              <a:t>Заниматься спортом</a:t>
            </a:r>
            <a:endParaRPr lang="ru-RU" b="1" dirty="0">
              <a:solidFill>
                <a:schemeClr val="bg2"/>
              </a:solidFill>
              <a:effectLst>
                <a:outerShdw blurRad="38100" dist="38100" dir="2700000" algn="tl">
                  <a:srgbClr val="000000"/>
                </a:outerShdw>
              </a:effectLst>
              <a:latin typeface="Comic Sans MS" pitchFamily="66" charset="0"/>
            </a:endParaRPr>
          </a:p>
        </p:txBody>
      </p:sp>
      <p:sp>
        <p:nvSpPr>
          <p:cNvPr id="14" name="Выноска-облако 13"/>
          <p:cNvSpPr>
            <a:spLocks noChangeArrowheads="1"/>
          </p:cNvSpPr>
          <p:nvPr/>
        </p:nvSpPr>
        <p:spPr bwMode="auto">
          <a:xfrm rot="330751">
            <a:off x="1677394" y="3917697"/>
            <a:ext cx="2000265" cy="1944167"/>
          </a:xfrm>
          <a:prstGeom prst="cloudCallout">
            <a:avLst>
              <a:gd name="adj1" fmla="val 55296"/>
              <a:gd name="adj2" fmla="val -57301"/>
            </a:avLst>
          </a:prstGeom>
          <a:solidFill>
            <a:srgbClr val="99CCFF"/>
          </a:solidFill>
          <a:ln w="25400" algn="ctr">
            <a:solidFill>
              <a:srgbClr val="10253F"/>
            </a:solidFill>
            <a:round/>
            <a:headEnd/>
            <a:tailEnd/>
          </a:ln>
        </p:spPr>
        <p:txBody>
          <a:bodyPr anchor="ct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ru-RU" sz="1600" b="1" dirty="0" smtClean="0">
                <a:solidFill>
                  <a:schemeClr val="bg2"/>
                </a:solidFill>
                <a:effectLst>
                  <a:outerShdw blurRad="38100" dist="38100" dir="2700000" algn="tl">
                    <a:srgbClr val="000000"/>
                  </a:outerShdw>
                </a:effectLst>
                <a:latin typeface="Comic Sans MS" pitchFamily="66" charset="0"/>
              </a:rPr>
              <a:t>Помогать друг другу в учебе</a:t>
            </a:r>
            <a:endParaRPr lang="ru-RU" sz="1600" b="1" dirty="0">
              <a:solidFill>
                <a:schemeClr val="bg2"/>
              </a:solidFill>
              <a:effectLst>
                <a:outerShdw blurRad="38100" dist="38100" dir="2700000" algn="tl">
                  <a:srgbClr val="000000"/>
                </a:outerShdw>
              </a:effectLst>
              <a:latin typeface="Comic Sans MS" pitchFamily="66" charset="0"/>
            </a:endParaRPr>
          </a:p>
        </p:txBody>
      </p:sp>
    </p:spTree>
  </p:cSld>
  <p:clrMapOvr>
    <a:masterClrMapping/>
  </p:clrMapOvr>
  <p:transition spd="slow">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2400" y="152400"/>
            <a:ext cx="9144000" cy="769441"/>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4400" b="1" i="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Мы за здоровый образ жизни</a:t>
            </a:r>
            <a:endParaRPr lang="ru-RU" sz="44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pic>
        <p:nvPicPr>
          <p:cNvPr id="3074" name="Picture 2" descr="C:\Documents and Settings\предметник\Рабочий стол\Новая папка (9)\5 040.jpg"/>
          <p:cNvPicPr>
            <a:picLocks noChangeAspect="1" noChangeArrowheads="1"/>
          </p:cNvPicPr>
          <p:nvPr/>
        </p:nvPicPr>
        <p:blipFill>
          <a:blip r:embed="rId2" cstate="email"/>
          <a:srcRect/>
          <a:stretch>
            <a:fillRect/>
          </a:stretch>
        </p:blipFill>
        <p:spPr bwMode="auto">
          <a:xfrm>
            <a:off x="3000364" y="2428868"/>
            <a:ext cx="3714776" cy="2786082"/>
          </a:xfrm>
          <a:prstGeom prst="rect">
            <a:avLst/>
          </a:prstGeom>
          <a:noFill/>
        </p:spPr>
      </p:pic>
      <p:pic>
        <p:nvPicPr>
          <p:cNvPr id="3076" name="Picture 4" descr="C:\Documents and Settings\предметник\Рабочий стол\Новая папка (9)\5 184.jpg"/>
          <p:cNvPicPr>
            <a:picLocks noChangeAspect="1" noChangeArrowheads="1"/>
          </p:cNvPicPr>
          <p:nvPr/>
        </p:nvPicPr>
        <p:blipFill>
          <a:blip r:embed="rId3" cstate="email"/>
          <a:srcRect/>
          <a:stretch>
            <a:fillRect/>
          </a:stretch>
        </p:blipFill>
        <p:spPr bwMode="auto">
          <a:xfrm>
            <a:off x="6215074" y="1000108"/>
            <a:ext cx="2762237" cy="2071678"/>
          </a:xfrm>
          <a:prstGeom prst="rect">
            <a:avLst/>
          </a:prstGeom>
          <a:noFill/>
        </p:spPr>
      </p:pic>
      <p:pic>
        <p:nvPicPr>
          <p:cNvPr id="3077" name="Picture 5" descr="C:\Documents and Settings\предметник\Рабочий стол\Новая папка (9)\5 188.jpg"/>
          <p:cNvPicPr>
            <a:picLocks noChangeAspect="1" noChangeArrowheads="1"/>
          </p:cNvPicPr>
          <p:nvPr/>
        </p:nvPicPr>
        <p:blipFill>
          <a:blip r:embed="rId4" cstate="email"/>
          <a:srcRect/>
          <a:stretch>
            <a:fillRect/>
          </a:stretch>
        </p:blipFill>
        <p:spPr bwMode="auto">
          <a:xfrm>
            <a:off x="214282" y="857232"/>
            <a:ext cx="2857488" cy="2143116"/>
          </a:xfrm>
          <a:prstGeom prst="rect">
            <a:avLst/>
          </a:prstGeom>
          <a:noFill/>
        </p:spPr>
      </p:pic>
      <p:pic>
        <p:nvPicPr>
          <p:cNvPr id="3" name="Picture 3" descr="C:\Documents and Settings\предметник\Рабочий стол\Новая папка (9)\5 046.jpg"/>
          <p:cNvPicPr>
            <a:picLocks noChangeAspect="1" noChangeArrowheads="1"/>
          </p:cNvPicPr>
          <p:nvPr/>
        </p:nvPicPr>
        <p:blipFill>
          <a:blip r:embed="rId5" cstate="email"/>
          <a:srcRect/>
          <a:stretch>
            <a:fillRect/>
          </a:stretch>
        </p:blipFill>
        <p:spPr bwMode="auto">
          <a:xfrm>
            <a:off x="5786446" y="4321975"/>
            <a:ext cx="3095646" cy="2321735"/>
          </a:xfrm>
          <a:prstGeom prst="rect">
            <a:avLst/>
          </a:prstGeom>
          <a:noFill/>
        </p:spPr>
      </p:pic>
      <p:pic>
        <p:nvPicPr>
          <p:cNvPr id="4" name="Picture 4" descr="C:\Documents and Settings\предметник\Рабочий стол\Новая папка (9)\рис.4 168.jpg"/>
          <p:cNvPicPr>
            <a:picLocks noChangeAspect="1" noChangeArrowheads="1"/>
          </p:cNvPicPr>
          <p:nvPr/>
        </p:nvPicPr>
        <p:blipFill>
          <a:blip r:embed="rId6" cstate="email"/>
          <a:srcRect/>
          <a:stretch>
            <a:fillRect/>
          </a:stretch>
        </p:blipFill>
        <p:spPr bwMode="auto">
          <a:xfrm>
            <a:off x="95220" y="4214817"/>
            <a:ext cx="3333772" cy="2500331"/>
          </a:xfrm>
          <a:prstGeom prst="rect">
            <a:avLst/>
          </a:prstGeom>
          <a:noFill/>
        </p:spPr>
      </p:pic>
    </p:spTree>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fade">
                                      <p:cBhvr>
                                        <p:cTn id="12" dur="770" decel="100000"/>
                                        <p:tgtEl>
                                          <p:spTgt spid="3076"/>
                                        </p:tgtEl>
                                      </p:cBhvr>
                                    </p:animEffect>
                                    <p:animScale>
                                      <p:cBhvr>
                                        <p:cTn id="13" dur="770" decel="100000"/>
                                        <p:tgtEl>
                                          <p:spTgt spid="3076"/>
                                        </p:tgtEl>
                                      </p:cBhvr>
                                      <p:from x="10000" y="10000"/>
                                      <p:to x="200000" y="450000"/>
                                    </p:animScale>
                                    <p:animScale>
                                      <p:cBhvr>
                                        <p:cTn id="14" dur="1230" accel="100000" fill="hold">
                                          <p:stCondLst>
                                            <p:cond delay="770"/>
                                          </p:stCondLst>
                                        </p:cTn>
                                        <p:tgtEl>
                                          <p:spTgt spid="3076"/>
                                        </p:tgtEl>
                                      </p:cBhvr>
                                      <p:from x="200000" y="450000"/>
                                      <p:to x="100000" y="100000"/>
                                    </p:animScale>
                                    <p:set>
                                      <p:cBhvr>
                                        <p:cTn id="15" dur="770" fill="hold"/>
                                        <p:tgtEl>
                                          <p:spTgt spid="3076"/>
                                        </p:tgtEl>
                                        <p:attrNameLst>
                                          <p:attrName>ppt_x</p:attrName>
                                        </p:attrNameLst>
                                      </p:cBhvr>
                                      <p:to>
                                        <p:strVal val="(0.5)"/>
                                      </p:to>
                                    </p:set>
                                    <p:anim from="(0.5)" to="(#ppt_x)" calcmode="lin" valueType="num">
                                      <p:cBhvr>
                                        <p:cTn id="16" dur="1230" accel="100000" fill="hold">
                                          <p:stCondLst>
                                            <p:cond delay="770"/>
                                          </p:stCondLst>
                                        </p:cTn>
                                        <p:tgtEl>
                                          <p:spTgt spid="3076"/>
                                        </p:tgtEl>
                                        <p:attrNameLst>
                                          <p:attrName>ppt_x</p:attrName>
                                        </p:attrNameLst>
                                      </p:cBhvr>
                                    </p:anim>
                                    <p:set>
                                      <p:cBhvr>
                                        <p:cTn id="17" dur="770" fill="hold"/>
                                        <p:tgtEl>
                                          <p:spTgt spid="3076"/>
                                        </p:tgtEl>
                                        <p:attrNameLst>
                                          <p:attrName>ppt_y</p:attrName>
                                        </p:attrNameLst>
                                      </p:cBhvr>
                                      <p:to>
                                        <p:strVal val="(#ppt_y+0.4)"/>
                                      </p:to>
                                    </p:set>
                                    <p:anim from="(#ppt_y+0.4)" to="(#ppt_y)" calcmode="lin" valueType="num">
                                      <p:cBhvr>
                                        <p:cTn id="18" dur="1230" accel="100000" fill="hold">
                                          <p:stCondLst>
                                            <p:cond delay="770"/>
                                          </p:stCondLst>
                                        </p:cTn>
                                        <p:tgtEl>
                                          <p:spTgt spid="3076"/>
                                        </p:tgtEl>
                                        <p:attrNameLst>
                                          <p:attrName>ppt_y</p:attrName>
                                        </p:attrNameLst>
                                      </p:cBhvr>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animEffect transition="in" filter="checkerboard(across)">
                                      <p:cBhvr>
                                        <p:cTn id="23"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487</TotalTime>
  <Words>181</Words>
  <Application>Microsoft Office PowerPoint</Application>
  <PresentationFormat>Экран (4:3)</PresentationFormat>
  <Paragraphs>54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Поток</vt:lpstr>
      <vt:lpstr>Мы - уникальный  6 класс</vt:lpstr>
      <vt:lpstr>Слайд 2</vt:lpstr>
      <vt:lpstr>Список класса  Азёмкин Алексей          Азёмкин Евгений Богун Елизавета         Быкова Анжела Громов Николай          Иващенко Юлия Калинин Александр     Ковязина Карина Лобурец Наталья          Моренко Кирилл Мочетова Лидия         Нордц Вячеслав Овсяников Виталий       Покиньборода Саша Рябушапко Руслан       Семенюта Павел Соболева Татьяна        Соляник Татьяна Терёхина Яна     Филимонов Александр Кузнецов Денис           Сердюк Юрий </vt:lpstr>
      <vt:lpstr>Слайд 4</vt:lpstr>
      <vt:lpstr>Ни шагу назад , Ни шагу на месте, Только вперед,   И только все вместе!</vt:lpstr>
      <vt:lpstr>Самоуправление в классе</vt:lpstr>
      <vt:lpstr>Слайд 7</vt:lpstr>
      <vt:lpstr>Слайд 8</vt:lpstr>
      <vt:lpstr>Слайд 9</vt:lpstr>
      <vt:lpstr>Слайд 10</vt:lpstr>
      <vt:lpstr>Прекрасная пора, золотая осень!</vt:lpstr>
      <vt:lpstr>Слайд 12</vt:lpstr>
      <vt:lpstr>Слайд 13</vt:lpstr>
      <vt:lpstr>Слайд 14</vt:lpstr>
    </vt:vector>
  </TitlesOfParts>
  <Company>МОУ "Сорочинская СОШ"</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«Мы - уникальный           6 класс»</dc:title>
  <dc:creator>предметник</dc:creator>
  <cp:lastModifiedBy>Вячеслав</cp:lastModifiedBy>
  <cp:revision>52</cp:revision>
  <dcterms:created xsi:type="dcterms:W3CDTF">2010-03-30T08:51:23Z</dcterms:created>
  <dcterms:modified xsi:type="dcterms:W3CDTF">2010-04-12T02:53:56Z</dcterms:modified>
</cp:coreProperties>
</file>